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14cfe575e2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14cfe575e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14cfe575e2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14cfe575e2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14cfe575e2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14cfe575e2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14cfe575e2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14cfe575e2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our demo from the perspective of andrew the child persona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14cfe575e2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14cfe575e2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14cfe575e2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14cfe575e2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f6b8fdb30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f6b8fdb30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14cfe575e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14cfe575e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14cfe575e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14cfe575e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14cfe575e2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14cfe575e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14cfe575e2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14cfe575e2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14cfe575e2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14cfe575e2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14cfe575e2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14cfe575e2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14cfe575e2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14cfe575e2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14cfe575e2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14cfe575e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4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15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19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www.youtube.com/watch?v=U_Y6EfRTP08" TargetMode="External"/><Relationship Id="rId4" Type="http://schemas.openxmlformats.org/officeDocument/2006/relationships/image" Target="../media/image8.jpg"/><Relationship Id="rId5" Type="http://schemas.openxmlformats.org/officeDocument/2006/relationships/hyperlink" Target="http://www.youtube.com/watch?v=hnN8uOE6nTk" TargetMode="External"/><Relationship Id="rId6" Type="http://schemas.openxmlformats.org/officeDocument/2006/relationships/image" Target="../media/image5.jpg"/><Relationship Id="rId7" Type="http://schemas.openxmlformats.org/officeDocument/2006/relationships/hyperlink" Target="https://www.youtube.com/watch?v=hnN8uOE6nTk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30350" y="1393650"/>
            <a:ext cx="4778700" cy="3316200"/>
          </a:xfrm>
          <a:prstGeom prst="roundRect">
            <a:avLst>
              <a:gd fmla="val 6088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914"/>
            <a:ext cx="9144002" cy="5135672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3"/>
          <p:cNvSpPr/>
          <p:nvPr/>
        </p:nvSpPr>
        <p:spPr>
          <a:xfrm>
            <a:off x="3042500" y="1477675"/>
            <a:ext cx="6038100" cy="3171000"/>
          </a:xfrm>
          <a:prstGeom prst="roundRect">
            <a:avLst>
              <a:gd fmla="val 7494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8700" y="1641025"/>
            <a:ext cx="5885700" cy="2844300"/>
          </a:xfrm>
          <a:prstGeom prst="roundRect">
            <a:avLst>
              <a:gd fmla="val 6040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8175"/>
            <a:ext cx="9144001" cy="515167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4"/>
          <p:cNvSpPr/>
          <p:nvPr/>
        </p:nvSpPr>
        <p:spPr>
          <a:xfrm>
            <a:off x="2628400" y="1532150"/>
            <a:ext cx="6515700" cy="3171000"/>
          </a:xfrm>
          <a:prstGeom prst="roundRect">
            <a:avLst>
              <a:gd fmla="val 7494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70750" y="1685150"/>
            <a:ext cx="6231000" cy="2865000"/>
          </a:xfrm>
          <a:prstGeom prst="roundRect">
            <a:avLst>
              <a:gd fmla="val 8530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25" title="Marine Rescue MVP Dem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4350" y="209625"/>
            <a:ext cx="7456100" cy="419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5" title="UW INFO 490 W23 - FlapJack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2897" y="215500"/>
            <a:ext cx="7476000" cy="4205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5"/>
          <p:cNvSpPr txBox="1"/>
          <p:nvPr/>
        </p:nvSpPr>
        <p:spPr>
          <a:xfrm>
            <a:off x="3714750" y="4420750"/>
            <a:ext cx="171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0097A7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Watch our demo!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4888" y="0"/>
            <a:ext cx="917888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575"/>
            <a:ext cx="914400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0" y="0"/>
            <a:ext cx="91404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59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6232" y="0"/>
            <a:ext cx="918023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3200" y="-49100"/>
            <a:ext cx="9283400" cy="5202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385" y="-4600"/>
            <a:ext cx="916038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20"/>
            <a:ext cx="9144002" cy="51426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91"/>
            <a:ext cx="9144002" cy="51411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